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embeddedFontLst>
    <p:embeddedFont>
      <p:font typeface="Architects Daughter"/>
      <p:regular r:id="rId26"/>
    </p:embeddedFont>
    <p:embeddedFont>
      <p:font typeface="Chewy"/>
      <p:regular r:id="rId27"/>
    </p:embeddedFont>
    <p:embeddedFont>
      <p:font typeface="Playfair Display"/>
      <p:regular r:id="rId28"/>
      <p:bold r:id="rId29"/>
      <p:italic r:id="rId30"/>
      <p:boldItalic r:id="rId31"/>
    </p:embeddedFont>
    <p:embeddedFont>
      <p:font typeface="Berkshire Swash"/>
      <p:regular r:id="rId32"/>
    </p:embeddedFont>
    <p:embeddedFont>
      <p:font typeface="Lato"/>
      <p:regular r:id="rId33"/>
      <p:bold r:id="rId34"/>
      <p:italic r:id="rId35"/>
      <p:boldItalic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ArchitectsDaughter-regular.fntdata"/><Relationship Id="rId25" Type="http://schemas.openxmlformats.org/officeDocument/2006/relationships/slide" Target="slides/slide21.xml"/><Relationship Id="rId28" Type="http://schemas.openxmlformats.org/officeDocument/2006/relationships/font" Target="fonts/PlayfairDisplay-regular.fntdata"/><Relationship Id="rId27" Type="http://schemas.openxmlformats.org/officeDocument/2006/relationships/font" Target="fonts/Chewy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PlayfairDisplay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PlayfairDisplay-boldItalic.fntdata"/><Relationship Id="rId30" Type="http://schemas.openxmlformats.org/officeDocument/2006/relationships/font" Target="fonts/PlayfairDisplay-italic.fntdata"/><Relationship Id="rId11" Type="http://schemas.openxmlformats.org/officeDocument/2006/relationships/slide" Target="slides/slide7.xml"/><Relationship Id="rId33" Type="http://schemas.openxmlformats.org/officeDocument/2006/relationships/font" Target="fonts/Lato-regular.fntdata"/><Relationship Id="rId10" Type="http://schemas.openxmlformats.org/officeDocument/2006/relationships/slide" Target="slides/slide6.xml"/><Relationship Id="rId32" Type="http://schemas.openxmlformats.org/officeDocument/2006/relationships/font" Target="fonts/BerkshireSwash-regular.fntdata"/><Relationship Id="rId13" Type="http://schemas.openxmlformats.org/officeDocument/2006/relationships/slide" Target="slides/slide9.xml"/><Relationship Id="rId35" Type="http://schemas.openxmlformats.org/officeDocument/2006/relationships/font" Target="fonts/Lato-italic.fntdata"/><Relationship Id="rId12" Type="http://schemas.openxmlformats.org/officeDocument/2006/relationships/slide" Target="slides/slide8.xml"/><Relationship Id="rId34" Type="http://schemas.openxmlformats.org/officeDocument/2006/relationships/font" Target="fonts/Lato-bold.fntdata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36" Type="http://schemas.openxmlformats.org/officeDocument/2006/relationships/font" Target="fonts/Lato-boldItalic.fntdata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Shape 17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¿Cómo es tu mascota o tu mascota ideal?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Shape 1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200">
                <a:latin typeface="Playfair Display"/>
                <a:ea typeface="Playfair Display"/>
                <a:cs typeface="Playfair Display"/>
                <a:sym typeface="Playfair Display"/>
              </a:rPr>
              <a:t>¿Cómo es tu abuela?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Shape 1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200"/>
              <a:t>¿Cómo es tu padre?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Shape 20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200">
                <a:latin typeface="Playfair Display"/>
                <a:ea typeface="Playfair Display"/>
                <a:cs typeface="Playfair Display"/>
                <a:sym typeface="Playfair Display"/>
              </a:rPr>
              <a:t>¿Cómo es tu hermana?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Shape 2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200">
                <a:latin typeface="Playfair Display"/>
                <a:ea typeface="Playfair Display"/>
                <a:cs typeface="Playfair Display"/>
                <a:sym typeface="Playfair Display"/>
              </a:rPr>
              <a:t>¿Cómo es tu tío?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Shape 21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Shape 2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¿Adónde vas tú y qué haces tú en Santiago primero, después y al fin?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Shape 2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¿Ådónde vas tú y qué haces tú en el verano en Santiago?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Shape 24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¿Ådónde vas tú y qué haces tú en el invierno en Santiago?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Shape 2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¿Ådónde vas tú y qué haces tú en el otoño en Santiago?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¿Cómo te llamas? 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¿Cuántos años tienes tú?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Shape 26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¿Ådónde vas tú y qué haces tú en la primavera en Santiago?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Shape 27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¿Cuándo es tu cumpleaños?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¿Dónde vives tú?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¿Cuál es tu dirección?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¿Cuál es tu número de teléfono?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¿Cuál clase te gusta y por qué?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</a:pPr>
            <a:r>
              <a:rPr lang="en">
                <a:solidFill>
                  <a:schemeClr val="dk2"/>
                </a:solidFill>
              </a:rPr>
              <a:t>¿Qué te gusta hacer por la tarde?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¿Qué te gusta hacer por la noche?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¿Cómo eres tú?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" name="Shape 11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" name="Shape 12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" type="subTitle"/>
          </p:nvPr>
        </p:nvSpPr>
        <p:spPr>
          <a:xfrm>
            <a:off x="3096362" y="3266930"/>
            <a:ext cx="2951400" cy="701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" name="Shape 50"/>
          <p:cNvSpPr txBox="1"/>
          <p:nvPr>
            <p:ph type="title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bg>
      <p:bgPr>
        <a:solidFill>
          <a:schemeClr val="dk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" name="Shape 20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6" name="Shape 2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311700" y="1391377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bg>
      <p:bgPr>
        <a:solidFill>
          <a:schemeClr val="dk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40" name="Shape 4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" name="Shape 41"/>
          <p:cNvSpPr txBox="1"/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42" name="Shape 42"/>
          <p:cNvSpPr txBox="1"/>
          <p:nvPr>
            <p:ph idx="1" type="subTitle"/>
          </p:nvPr>
        </p:nvSpPr>
        <p:spPr>
          <a:xfrm>
            <a:off x="265500" y="2845200"/>
            <a:ext cx="4045200" cy="1345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Lato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4.jpg"/><Relationship Id="rId4" Type="http://schemas.openxmlformats.org/officeDocument/2006/relationships/image" Target="../media/image03.jpg"/><Relationship Id="rId5" Type="http://schemas.openxmlformats.org/officeDocument/2006/relationships/image" Target="../media/image00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9.jpg"/><Relationship Id="rId4" Type="http://schemas.openxmlformats.org/officeDocument/2006/relationships/image" Target="../media/image37.jpg"/><Relationship Id="rId5" Type="http://schemas.openxmlformats.org/officeDocument/2006/relationships/image" Target="../media/image4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6.jpg"/><Relationship Id="rId4" Type="http://schemas.openxmlformats.org/officeDocument/2006/relationships/image" Target="../media/image4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6.jpg"/><Relationship Id="rId4" Type="http://schemas.openxmlformats.org/officeDocument/2006/relationships/image" Target="../media/image4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6.jpg"/><Relationship Id="rId4" Type="http://schemas.openxmlformats.org/officeDocument/2006/relationships/image" Target="../media/image39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6.jpg"/><Relationship Id="rId4" Type="http://schemas.openxmlformats.org/officeDocument/2006/relationships/image" Target="../media/image46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8.jpg"/><Relationship Id="rId4" Type="http://schemas.openxmlformats.org/officeDocument/2006/relationships/image" Target="../media/image47.jpg"/><Relationship Id="rId5" Type="http://schemas.openxmlformats.org/officeDocument/2006/relationships/image" Target="../media/image49.jpg"/><Relationship Id="rId6" Type="http://schemas.openxmlformats.org/officeDocument/2006/relationships/image" Target="../media/image44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5.jpg"/><Relationship Id="rId4" Type="http://schemas.openxmlformats.org/officeDocument/2006/relationships/image" Target="../media/image58.jpg"/><Relationship Id="rId5" Type="http://schemas.openxmlformats.org/officeDocument/2006/relationships/image" Target="../media/image53.jpg"/><Relationship Id="rId6" Type="http://schemas.openxmlformats.org/officeDocument/2006/relationships/image" Target="../media/image54.jpg"/><Relationship Id="rId7" Type="http://schemas.openxmlformats.org/officeDocument/2006/relationships/image" Target="../media/image57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0.jpg"/><Relationship Id="rId4" Type="http://schemas.openxmlformats.org/officeDocument/2006/relationships/image" Target="../media/image51.jpg"/><Relationship Id="rId5" Type="http://schemas.openxmlformats.org/officeDocument/2006/relationships/image" Target="../media/image56.jpg"/><Relationship Id="rId6" Type="http://schemas.openxmlformats.org/officeDocument/2006/relationships/image" Target="../media/image64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0.jpg"/><Relationship Id="rId4" Type="http://schemas.openxmlformats.org/officeDocument/2006/relationships/image" Target="../media/image55.jpg"/><Relationship Id="rId5" Type="http://schemas.openxmlformats.org/officeDocument/2006/relationships/image" Target="../media/image67.jpg"/><Relationship Id="rId6" Type="http://schemas.openxmlformats.org/officeDocument/2006/relationships/image" Target="../media/image62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0.jpg"/><Relationship Id="rId4" Type="http://schemas.openxmlformats.org/officeDocument/2006/relationships/image" Target="../media/image60.jpg"/><Relationship Id="rId5" Type="http://schemas.openxmlformats.org/officeDocument/2006/relationships/image" Target="../media/image68.jpg"/><Relationship Id="rId6" Type="http://schemas.openxmlformats.org/officeDocument/2006/relationships/image" Target="../media/image6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2.png"/><Relationship Id="rId4" Type="http://schemas.openxmlformats.org/officeDocument/2006/relationships/image" Target="../media/image0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0.jpg"/><Relationship Id="rId4" Type="http://schemas.openxmlformats.org/officeDocument/2006/relationships/image" Target="../media/image61.jpg"/><Relationship Id="rId5" Type="http://schemas.openxmlformats.org/officeDocument/2006/relationships/image" Target="../media/image63.jpg"/><Relationship Id="rId6" Type="http://schemas.openxmlformats.org/officeDocument/2006/relationships/image" Target="../media/image66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5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6.png"/><Relationship Id="rId4" Type="http://schemas.openxmlformats.org/officeDocument/2006/relationships/image" Target="../media/image08.png"/><Relationship Id="rId5" Type="http://schemas.openxmlformats.org/officeDocument/2006/relationships/image" Target="../media/image07.png"/><Relationship Id="rId6" Type="http://schemas.openxmlformats.org/officeDocument/2006/relationships/image" Target="../media/image05.png"/><Relationship Id="rId7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gif"/><Relationship Id="rId4" Type="http://schemas.openxmlformats.org/officeDocument/2006/relationships/image" Target="../media/image10.png"/><Relationship Id="rId5" Type="http://schemas.openxmlformats.org/officeDocument/2006/relationships/image" Target="../media/image09.png"/><Relationship Id="rId6" Type="http://schemas.openxmlformats.org/officeDocument/2006/relationships/image" Target="../media/image13.jpg"/><Relationship Id="rId7" Type="http://schemas.openxmlformats.org/officeDocument/2006/relationships/image" Target="../media/image17.jpg"/><Relationship Id="rId8" Type="http://schemas.openxmlformats.org/officeDocument/2006/relationships/image" Target="../media/image1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Relationship Id="rId4" Type="http://schemas.openxmlformats.org/officeDocument/2006/relationships/image" Target="../media/image52.jpg"/><Relationship Id="rId5" Type="http://schemas.openxmlformats.org/officeDocument/2006/relationships/image" Target="../media/image15.jpg"/><Relationship Id="rId6" Type="http://schemas.openxmlformats.org/officeDocument/2006/relationships/image" Target="../media/image2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0.jpg"/><Relationship Id="rId4" Type="http://schemas.openxmlformats.org/officeDocument/2006/relationships/image" Target="../media/image38.jpg"/><Relationship Id="rId5" Type="http://schemas.openxmlformats.org/officeDocument/2006/relationships/image" Target="../media/image1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Relationship Id="rId4" Type="http://schemas.openxmlformats.org/officeDocument/2006/relationships/image" Target="../media/image33.jpg"/><Relationship Id="rId5" Type="http://schemas.openxmlformats.org/officeDocument/2006/relationships/image" Target="../media/image20.png"/><Relationship Id="rId6" Type="http://schemas.openxmlformats.org/officeDocument/2006/relationships/image" Target="../media/image23.png"/><Relationship Id="rId7" Type="http://schemas.openxmlformats.org/officeDocument/2006/relationships/image" Target="../media/image2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6.jpg"/><Relationship Id="rId4" Type="http://schemas.openxmlformats.org/officeDocument/2006/relationships/image" Target="../media/image24.jpg"/><Relationship Id="rId5" Type="http://schemas.openxmlformats.org/officeDocument/2006/relationships/image" Target="../media/image27.jpg"/><Relationship Id="rId6" Type="http://schemas.openxmlformats.org/officeDocument/2006/relationships/image" Target="../media/image25.jpg"/><Relationship Id="rId7" Type="http://schemas.openxmlformats.org/officeDocument/2006/relationships/image" Target="../media/image28.jpg"/><Relationship Id="rId8" Type="http://schemas.openxmlformats.org/officeDocument/2006/relationships/image" Target="../media/image3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1.png"/><Relationship Id="rId4" Type="http://schemas.openxmlformats.org/officeDocument/2006/relationships/image" Target="../media/image30.gif"/><Relationship Id="rId5" Type="http://schemas.openxmlformats.org/officeDocument/2006/relationships/image" Target="../media/image29.png"/><Relationship Id="rId6" Type="http://schemas.openxmlformats.org/officeDocument/2006/relationships/image" Target="../media/image34.png"/><Relationship Id="rId7" Type="http://schemas.openxmlformats.org/officeDocument/2006/relationships/image" Target="../media/image3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idx="4294967295" type="title"/>
          </p:nvPr>
        </p:nvSpPr>
        <p:spPr>
          <a:xfrm>
            <a:off x="5836250" y="3346525"/>
            <a:ext cx="3203999" cy="25277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2400"/>
              </a:spcBef>
              <a:spcAft>
                <a:spcPts val="600"/>
              </a:spcAft>
              <a:buNone/>
            </a:pPr>
            <a:r>
              <a:rPr b="1" lang="en" sz="7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¡Un poco de mí!</a:t>
            </a:r>
          </a:p>
          <a:p>
            <a:pPr lvl="0" rtl="0">
              <a:lnSpc>
                <a:spcPct val="115000"/>
              </a:lnSpc>
              <a:spcBef>
                <a:spcPts val="2400"/>
              </a:spcBef>
              <a:spcAft>
                <a:spcPts val="600"/>
              </a:spcAft>
              <a:buClr>
                <a:schemeClr val="dk2"/>
              </a:buClr>
              <a:buSzPct val="47826"/>
              <a:buFont typeface="Arial"/>
              <a:buNone/>
            </a:pPr>
            <a:r>
              <a:t/>
            </a:r>
            <a:endParaRPr b="1" sz="2300"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4800">
              <a:solidFill>
                <a:schemeClr val="accent1"/>
              </a:solidFill>
            </a:endParaRPr>
          </a:p>
        </p:txBody>
      </p:sp>
      <p:sp>
        <p:nvSpPr>
          <p:cNvPr id="60" name="Shape 60"/>
          <p:cNvSpPr txBox="1"/>
          <p:nvPr>
            <p:ph idx="4294967295" type="subTitle"/>
          </p:nvPr>
        </p:nvSpPr>
        <p:spPr>
          <a:xfrm>
            <a:off x="5836250" y="4224225"/>
            <a:ext cx="3203999" cy="4721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por Lucía Valdez-Navarro</a:t>
            </a:r>
          </a:p>
        </p:txBody>
      </p:sp>
      <p:pic>
        <p:nvPicPr>
          <p:cNvPr descr="Habitat and distribution[edit]" id="61" name="Shape 61"/>
          <p:cNvPicPr preferRelativeResize="0"/>
          <p:nvPr/>
        </p:nvPicPr>
        <p:blipFill rotWithShape="1">
          <a:blip r:embed="rId3">
            <a:alphaModFix/>
          </a:blip>
          <a:srcRect b="1254" l="23956" r="32151" t="16216"/>
          <a:stretch/>
        </p:blipFill>
        <p:spPr>
          <a:xfrm>
            <a:off x="76200" y="70650"/>
            <a:ext cx="1822201" cy="50022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ildlife of Chile" id="62" name="Shape 62"/>
          <p:cNvPicPr preferRelativeResize="0"/>
          <p:nvPr/>
        </p:nvPicPr>
        <p:blipFill rotWithShape="1">
          <a:blip r:embed="rId4">
            <a:alphaModFix/>
          </a:blip>
          <a:srcRect b="6116" l="35821" r="35821" t="1067"/>
          <a:stretch/>
        </p:blipFill>
        <p:spPr>
          <a:xfrm>
            <a:off x="1939423" y="70650"/>
            <a:ext cx="1822204" cy="50021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rder: Carnivora" id="63" name="Shape 63"/>
          <p:cNvPicPr preferRelativeResize="0"/>
          <p:nvPr/>
        </p:nvPicPr>
        <p:blipFill rotWithShape="1">
          <a:blip r:embed="rId5">
            <a:alphaModFix/>
          </a:blip>
          <a:srcRect b="11063" l="9501" r="65690" t="0"/>
          <a:stretch/>
        </p:blipFill>
        <p:spPr>
          <a:xfrm>
            <a:off x="3802650" y="70650"/>
            <a:ext cx="1822199" cy="50021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A4C2F4"/>
        </a:solid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/>
          <p:nvPr/>
        </p:nvSpPr>
        <p:spPr>
          <a:xfrm>
            <a:off x="3001550" y="3976200"/>
            <a:ext cx="6142499" cy="9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r>
              <a:rPr lang="en" sz="2400">
                <a:solidFill>
                  <a:schemeClr val="accent1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Yo tengo un peludo perro, un precioso cobayo, y dos gracioso ranas. A mi, mis mascotas son los mas preciosos.</a:t>
            </a:r>
          </a:p>
          <a:p>
            <a:pPr lvl="0" rtl="0" algn="r">
              <a:spcBef>
                <a:spcPts val="0"/>
              </a:spcBef>
              <a:buNone/>
            </a:pPr>
            <a:r>
              <a:t/>
            </a:r>
            <a:endParaRPr>
              <a:solidFill>
                <a:schemeClr val="accent1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lvl="0" rtl="0" algn="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accent1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77" name="Shape 177"/>
          <p:cNvPicPr preferRelativeResize="0"/>
          <p:nvPr/>
        </p:nvPicPr>
        <p:blipFill rotWithShape="1">
          <a:blip r:embed="rId3">
            <a:alphaModFix/>
          </a:blip>
          <a:srcRect b="8563" l="17260" r="24992" t="3516"/>
          <a:stretch/>
        </p:blipFill>
        <p:spPr>
          <a:xfrm>
            <a:off x="51225" y="59692"/>
            <a:ext cx="3380949" cy="50241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Shape 178"/>
          <p:cNvPicPr preferRelativeResize="0"/>
          <p:nvPr/>
        </p:nvPicPr>
        <p:blipFill rotWithShape="1">
          <a:blip r:embed="rId4">
            <a:alphaModFix/>
          </a:blip>
          <a:srcRect b="1341" l="32927" r="18182" t="0"/>
          <a:stretch/>
        </p:blipFill>
        <p:spPr>
          <a:xfrm>
            <a:off x="3533500" y="110300"/>
            <a:ext cx="2592726" cy="3924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Shape 179"/>
          <p:cNvPicPr preferRelativeResize="0"/>
          <p:nvPr/>
        </p:nvPicPr>
        <p:blipFill rotWithShape="1">
          <a:blip r:embed="rId5">
            <a:alphaModFix/>
          </a:blip>
          <a:srcRect b="1002" l="33448" r="28744" t="29359"/>
          <a:stretch/>
        </p:blipFill>
        <p:spPr>
          <a:xfrm>
            <a:off x="6227550" y="110300"/>
            <a:ext cx="2840349" cy="3924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1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noFill/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bstract Modern Background" id="184" name="Shape 1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00823" y="-1016000"/>
            <a:ext cx="9143999" cy="7371649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Shape 185"/>
          <p:cNvSpPr/>
          <p:nvPr/>
        </p:nvSpPr>
        <p:spPr>
          <a:xfrm>
            <a:off x="4938225" y="106325"/>
            <a:ext cx="4087800" cy="4938300"/>
          </a:xfrm>
          <a:prstGeom prst="bevel">
            <a:avLst>
              <a:gd fmla="val 12500" name="adj"/>
            </a:avLst>
          </a:prstGeom>
          <a:solidFill>
            <a:srgbClr val="BF9000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6" name="Shape 186"/>
          <p:cNvSpPr txBox="1"/>
          <p:nvPr>
            <p:ph type="title"/>
          </p:nvPr>
        </p:nvSpPr>
        <p:spPr>
          <a:xfrm>
            <a:off x="311700" y="106325"/>
            <a:ext cx="8520600" cy="9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¿Cómo es tu abuela?</a:t>
            </a:r>
          </a:p>
        </p:txBody>
      </p:sp>
      <p:sp>
        <p:nvSpPr>
          <p:cNvPr id="187" name="Shape 187"/>
          <p:cNvSpPr txBox="1"/>
          <p:nvPr>
            <p:ph idx="1" type="body"/>
          </p:nvPr>
        </p:nvSpPr>
        <p:spPr>
          <a:xfrm>
            <a:off x="311700" y="73682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2400">
                <a:solidFill>
                  <a:schemeClr val="accent1"/>
                </a:solidFill>
              </a:rPr>
              <a:t>Mi abuela se llama Francisca. Francisca tiene noventa años. ¡Es muy vieja! Los ojos de mi abuela son azules como el cielo, y su pelo es blanco. A ella, le gusta ver películas de comedia y contar chistes. Mi abuela es gracioso y divertido estar con él. ¡</a:t>
            </a:r>
            <a:r>
              <a:rPr lang="en" sz="24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Amo a mi abuela!</a:t>
            </a:r>
          </a:p>
          <a:p>
            <a:pPr lvl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accent1"/>
              </a:solidFill>
            </a:endParaRPr>
          </a:p>
        </p:txBody>
      </p:sp>
      <p:pic>
        <p:nvPicPr>
          <p:cNvPr descr="Original (532 × 800)" id="188" name="Shape 188"/>
          <p:cNvPicPr preferRelativeResize="0"/>
          <p:nvPr/>
        </p:nvPicPr>
        <p:blipFill rotWithShape="1">
          <a:blip r:embed="rId4">
            <a:alphaModFix/>
          </a:blip>
          <a:srcRect b="999" l="999" r="989" t="989"/>
          <a:stretch/>
        </p:blipFill>
        <p:spPr>
          <a:xfrm>
            <a:off x="5722576" y="677549"/>
            <a:ext cx="2519100" cy="37884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noFill/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bstract Modern Background" id="193" name="Shape 1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00823" y="-1016000"/>
            <a:ext cx="9143999" cy="7371649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Shape 194"/>
          <p:cNvSpPr/>
          <p:nvPr/>
        </p:nvSpPr>
        <p:spPr>
          <a:xfrm>
            <a:off x="4938225" y="106325"/>
            <a:ext cx="4087800" cy="4938300"/>
          </a:xfrm>
          <a:prstGeom prst="bevel">
            <a:avLst>
              <a:gd fmla="val 12500" name="adj"/>
            </a:avLst>
          </a:prstGeom>
          <a:solidFill>
            <a:srgbClr val="BF9000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5" name="Shape 195"/>
          <p:cNvSpPr txBox="1"/>
          <p:nvPr>
            <p:ph type="title"/>
          </p:nvPr>
        </p:nvSpPr>
        <p:spPr>
          <a:xfrm>
            <a:off x="311700" y="106325"/>
            <a:ext cx="8520600" cy="9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¿Cómo es tu padre?</a:t>
            </a:r>
          </a:p>
        </p:txBody>
      </p:sp>
      <p:sp>
        <p:nvSpPr>
          <p:cNvPr id="196" name="Shape 196"/>
          <p:cNvSpPr txBox="1"/>
          <p:nvPr>
            <p:ph idx="1" type="body"/>
          </p:nvPr>
        </p:nvSpPr>
        <p:spPr>
          <a:xfrm>
            <a:off x="311700" y="736825"/>
            <a:ext cx="3999900" cy="4307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2600">
                <a:solidFill>
                  <a:schemeClr val="accent1"/>
                </a:solidFill>
              </a:rPr>
              <a:t>Mi padre se llama Jesus Valdez- Ramirez. Él tiene cuarenta y seis años. Jesus es muy ordenado y bastante atlético, pero él no es sociable. A mi padre, le gusta montar una bicicleta con mi tío.</a:t>
            </a:r>
          </a:p>
        </p:txBody>
      </p:sp>
      <p:pic>
        <p:nvPicPr>
          <p:cNvPr id="197" name="Shape 197"/>
          <p:cNvPicPr preferRelativeResize="0"/>
          <p:nvPr/>
        </p:nvPicPr>
        <p:blipFill rotWithShape="1">
          <a:blip r:embed="rId4">
            <a:alphaModFix/>
          </a:blip>
          <a:srcRect b="18299" l="9016" r="32010" t="22728"/>
          <a:stretch/>
        </p:blipFill>
        <p:spPr>
          <a:xfrm rot="5400000">
            <a:off x="5389725" y="1041575"/>
            <a:ext cx="3184800" cy="3067800"/>
          </a:xfrm>
          <a:prstGeom prst="star32">
            <a:avLst>
              <a:gd fmla="val 37500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noFill/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bstract Modern Background" id="202" name="Shape 2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00823" y="-1016000"/>
            <a:ext cx="9143999" cy="7371649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Shape 203"/>
          <p:cNvSpPr/>
          <p:nvPr/>
        </p:nvSpPr>
        <p:spPr>
          <a:xfrm>
            <a:off x="4938225" y="106325"/>
            <a:ext cx="4087800" cy="4938300"/>
          </a:xfrm>
          <a:prstGeom prst="bevel">
            <a:avLst>
              <a:gd fmla="val 12500" name="adj"/>
            </a:avLst>
          </a:prstGeom>
          <a:solidFill>
            <a:srgbClr val="BF9000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4" name="Shape 204"/>
          <p:cNvSpPr txBox="1"/>
          <p:nvPr>
            <p:ph type="title"/>
          </p:nvPr>
        </p:nvSpPr>
        <p:spPr>
          <a:xfrm>
            <a:off x="206250" y="106325"/>
            <a:ext cx="8520600" cy="9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¿Cómo es tu hermana?</a:t>
            </a:r>
          </a:p>
        </p:txBody>
      </p:sp>
      <p:sp>
        <p:nvSpPr>
          <p:cNvPr id="205" name="Shape 205"/>
          <p:cNvSpPr txBox="1"/>
          <p:nvPr>
            <p:ph idx="1" type="body"/>
          </p:nvPr>
        </p:nvSpPr>
        <p:spPr>
          <a:xfrm>
            <a:off x="311700" y="73682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2800">
                <a:solidFill>
                  <a:schemeClr val="accent1"/>
                </a:solidFill>
              </a:rPr>
              <a:t>Mi hermana se llama Catalina. Ella tiene ocho y medio años. </a:t>
            </a:r>
            <a:r>
              <a:rPr lang="en" sz="2800">
                <a:solidFill>
                  <a:srgbClr val="212121"/>
                </a:solidFill>
              </a:rPr>
              <a:t>Catalina es bajo y muy creativa. </a:t>
            </a:r>
            <a:r>
              <a:rPr lang="en" sz="2800">
                <a:solidFill>
                  <a:schemeClr val="accent1"/>
                </a:solidFill>
              </a:rPr>
              <a:t>Su pelo y sus ojos son marrones. A </a:t>
            </a:r>
            <a:r>
              <a:rPr lang="en" sz="2800">
                <a:solidFill>
                  <a:srgbClr val="212121"/>
                </a:solidFill>
              </a:rPr>
              <a:t>Catalina, le gusta la moda y el vestido para arriba. </a:t>
            </a:r>
          </a:p>
        </p:txBody>
      </p:sp>
      <p:pic>
        <p:nvPicPr>
          <p:cNvPr id="206" name="Shape 206"/>
          <p:cNvPicPr preferRelativeResize="0"/>
          <p:nvPr/>
        </p:nvPicPr>
        <p:blipFill rotWithShape="1">
          <a:blip r:embed="rId4">
            <a:alphaModFix/>
          </a:blip>
          <a:srcRect b="29047" l="14938" r="8096" t="4085"/>
          <a:stretch/>
        </p:blipFill>
        <p:spPr>
          <a:xfrm>
            <a:off x="5507175" y="614450"/>
            <a:ext cx="2949900" cy="3866700"/>
          </a:xfrm>
          <a:prstGeom prst="hear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noFill/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bstract Modern Background" id="211" name="Shape 2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00823" y="-1016000"/>
            <a:ext cx="9143999" cy="7371649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Shape 212"/>
          <p:cNvSpPr/>
          <p:nvPr/>
        </p:nvSpPr>
        <p:spPr>
          <a:xfrm>
            <a:off x="4938225" y="106325"/>
            <a:ext cx="4087800" cy="4938300"/>
          </a:xfrm>
          <a:prstGeom prst="bevel">
            <a:avLst>
              <a:gd fmla="val 12500" name="adj"/>
            </a:avLst>
          </a:prstGeom>
          <a:solidFill>
            <a:srgbClr val="BF9000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3" name="Shape 213"/>
          <p:cNvSpPr txBox="1"/>
          <p:nvPr>
            <p:ph type="title"/>
          </p:nvPr>
        </p:nvSpPr>
        <p:spPr>
          <a:xfrm>
            <a:off x="623400" y="106325"/>
            <a:ext cx="8520600" cy="9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¿Cómo es tu tío?</a:t>
            </a:r>
          </a:p>
        </p:txBody>
      </p:sp>
      <p:sp>
        <p:nvSpPr>
          <p:cNvPr id="214" name="Shape 214"/>
          <p:cNvSpPr txBox="1"/>
          <p:nvPr>
            <p:ph idx="1" type="body"/>
          </p:nvPr>
        </p:nvSpPr>
        <p:spPr>
          <a:xfrm>
            <a:off x="311700" y="73682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2800">
                <a:solidFill>
                  <a:schemeClr val="accent1"/>
                </a:solidFill>
              </a:rPr>
              <a:t>Mi abuela se llama Nico Fernandez-Bianchi. Nico tiene treinta y siete años. ¡</a:t>
            </a:r>
            <a:r>
              <a:rPr lang="en" sz="2800">
                <a:solidFill>
                  <a:srgbClr val="212121"/>
                </a:solidFill>
              </a:rPr>
              <a:t>Nico es muy divertido y aventurero! </a:t>
            </a:r>
            <a:r>
              <a:rPr lang="en" sz="2800">
                <a:solidFill>
                  <a:srgbClr val="1E2D31"/>
                </a:solidFill>
              </a:rPr>
              <a:t>Le gusta el senderismo y montar en bicicleta con mi padre.</a:t>
            </a:r>
          </a:p>
          <a:p>
            <a:pPr lvl="0" rtl="0" algn="ctr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rgbClr val="212121"/>
              </a:solidFill>
            </a:endParaRPr>
          </a:p>
          <a:p>
            <a:pPr lvl="0" rtl="0" algn="ctr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chemeClr val="accent1"/>
              </a:solidFill>
            </a:endParaRPr>
          </a:p>
          <a:p>
            <a:pPr lvl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accent1"/>
              </a:solidFill>
            </a:endParaRPr>
          </a:p>
        </p:txBody>
      </p:sp>
      <p:pic>
        <p:nvPicPr>
          <p:cNvPr id="215" name="Shape 215"/>
          <p:cNvPicPr preferRelativeResize="0"/>
          <p:nvPr/>
        </p:nvPicPr>
        <p:blipFill rotWithShape="1">
          <a:blip r:embed="rId4">
            <a:alphaModFix/>
          </a:blip>
          <a:srcRect b="10878" l="42179" r="10164" t="11415"/>
          <a:stretch/>
        </p:blipFill>
        <p:spPr>
          <a:xfrm>
            <a:off x="5554300" y="671225"/>
            <a:ext cx="2855628" cy="3808512"/>
          </a:xfrm>
          <a:prstGeom prst="cloud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¿Cómo es tu fiesta favorita?</a:t>
            </a:r>
          </a:p>
        </p:txBody>
      </p:sp>
      <p:sp>
        <p:nvSpPr>
          <p:cNvPr id="221" name="Shape 22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2" name="Shape 222"/>
          <p:cNvSpPr txBox="1"/>
          <p:nvPr>
            <p:ph idx="2" type="body"/>
          </p:nvPr>
        </p:nvSpPr>
        <p:spPr>
          <a:xfrm>
            <a:off x="4832400" y="797725"/>
            <a:ext cx="4359600" cy="4125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0" algn="ctr">
              <a:spcBef>
                <a:spcPts val="0"/>
              </a:spcBef>
              <a:buNone/>
            </a:pPr>
            <a:r>
              <a:rPr lang="en" sz="2700">
                <a:solidFill>
                  <a:srgbClr val="000000"/>
                </a:solidFill>
              </a:rPr>
              <a:t>Mi fiesta favorito es mi cumpleaños! Mi familia y yo vamos a un restaurante italiano. Yo cómo un pastel especial, y yo decoro mi casa con globos y serpentinas bonita. Yo quiero libros para mi cumpleaños.</a:t>
            </a:r>
          </a:p>
        </p:txBody>
      </p:sp>
      <p:pic>
        <p:nvPicPr>
          <p:cNvPr id="223" name="Shape 2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212440">
            <a:off x="250455" y="1142937"/>
            <a:ext cx="4122386" cy="1902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Shape 224"/>
          <p:cNvPicPr preferRelativeResize="0"/>
          <p:nvPr/>
        </p:nvPicPr>
        <p:blipFill rotWithShape="1">
          <a:blip r:embed="rId5">
            <a:alphaModFix/>
          </a:blip>
          <a:srcRect b="8762" l="237" r="604" t="2991"/>
          <a:stretch/>
        </p:blipFill>
        <p:spPr>
          <a:xfrm rot="466296">
            <a:off x="1211508" y="1857845"/>
            <a:ext cx="4137521" cy="3682117"/>
          </a:xfrm>
          <a:prstGeom prst="irregularSeal2">
            <a:avLst/>
          </a:prstGeom>
          <a:noFill/>
          <a:ln>
            <a:noFill/>
          </a:ln>
        </p:spPr>
      </p:pic>
      <p:pic>
        <p:nvPicPr>
          <p:cNvPr id="225" name="Shape 225"/>
          <p:cNvPicPr preferRelativeResize="0"/>
          <p:nvPr/>
        </p:nvPicPr>
        <p:blipFill rotWithShape="1">
          <a:blip r:embed="rId6">
            <a:alphaModFix/>
          </a:blip>
          <a:srcRect b="16433" l="2809" r="6264" t="19170"/>
          <a:stretch/>
        </p:blipFill>
        <p:spPr>
          <a:xfrm rot="-307344">
            <a:off x="147675" y="2706593"/>
            <a:ext cx="2462936" cy="2331614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/>
          <p:nvPr/>
        </p:nvSpPr>
        <p:spPr>
          <a:xfrm>
            <a:off x="-10625" y="149100"/>
            <a:ext cx="3152100" cy="66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2400">
                <a:latin typeface="Architects Daughter"/>
                <a:ea typeface="Architects Daughter"/>
                <a:cs typeface="Architects Daughter"/>
                <a:sym typeface="Architects Daughter"/>
              </a:rPr>
              <a:t>Primero, yo voy a La Vega Central y yo compro comida!</a:t>
            </a:r>
          </a:p>
        </p:txBody>
      </p:sp>
      <p:pic>
        <p:nvPicPr>
          <p:cNvPr descr="File:Frutos Secos.JPG" id="231" name="Shape 231"/>
          <p:cNvPicPr preferRelativeResize="0"/>
          <p:nvPr/>
        </p:nvPicPr>
        <p:blipFill rotWithShape="1">
          <a:blip r:embed="rId4">
            <a:alphaModFix/>
          </a:blip>
          <a:srcRect b="12789" l="35079" r="23572" t="54365"/>
          <a:stretch/>
        </p:blipFill>
        <p:spPr>
          <a:xfrm>
            <a:off x="555600" y="1405676"/>
            <a:ext cx="2019648" cy="12033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le:Vega Central de Santiago." id="232" name="Shape 232"/>
          <p:cNvPicPr preferRelativeResize="0"/>
          <p:nvPr/>
        </p:nvPicPr>
        <p:blipFill rotWithShape="1">
          <a:blip r:embed="rId5">
            <a:alphaModFix/>
          </a:blip>
          <a:srcRect b="0" l="17690" r="36349" t="26723"/>
          <a:stretch/>
        </p:blipFill>
        <p:spPr>
          <a:xfrm>
            <a:off x="555600" y="2609024"/>
            <a:ext cx="2019654" cy="2428075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Shape 233"/>
          <p:cNvSpPr txBox="1"/>
          <p:nvPr/>
        </p:nvSpPr>
        <p:spPr>
          <a:xfrm>
            <a:off x="3027900" y="266250"/>
            <a:ext cx="3088200" cy="87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2400">
                <a:latin typeface="Architects Daughter"/>
                <a:ea typeface="Architects Daughter"/>
                <a:cs typeface="Architects Daughter"/>
                <a:sym typeface="Architects Daughter"/>
              </a:rPr>
              <a:t>Después yo paseo por el Palacio de La Moneda.</a:t>
            </a:r>
          </a:p>
        </p:txBody>
      </p:sp>
      <p:pic>
        <p:nvPicPr>
          <p:cNvPr descr="File:Palacio de la Moneda" id="234" name="Shape 234"/>
          <p:cNvPicPr preferRelativeResize="0"/>
          <p:nvPr/>
        </p:nvPicPr>
        <p:blipFill rotWithShape="1">
          <a:blip r:embed="rId6">
            <a:alphaModFix/>
          </a:blip>
          <a:srcRect b="0" l="33451" r="33451" t="12533"/>
          <a:stretch/>
        </p:blipFill>
        <p:spPr>
          <a:xfrm>
            <a:off x="3562175" y="1497475"/>
            <a:ext cx="2019646" cy="353962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5" name="Shape 235"/>
          <p:cNvCxnSpPr/>
          <p:nvPr/>
        </p:nvCxnSpPr>
        <p:spPr>
          <a:xfrm>
            <a:off x="3024325" y="53250"/>
            <a:ext cx="21300" cy="5015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lg" w="lg" type="none"/>
            <a:tailEnd len="lg" w="lg" type="none"/>
          </a:ln>
        </p:spPr>
      </p:cxnSp>
      <p:cxnSp>
        <p:nvCxnSpPr>
          <p:cNvPr id="236" name="Shape 236"/>
          <p:cNvCxnSpPr/>
          <p:nvPr/>
        </p:nvCxnSpPr>
        <p:spPr>
          <a:xfrm>
            <a:off x="6116100" y="63900"/>
            <a:ext cx="21300" cy="5015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237" name="Shape 237"/>
          <p:cNvSpPr txBox="1"/>
          <p:nvPr/>
        </p:nvSpPr>
        <p:spPr>
          <a:xfrm>
            <a:off x="5984800" y="191700"/>
            <a:ext cx="3290700" cy="66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2400">
                <a:latin typeface="Architects Daughter"/>
                <a:ea typeface="Architects Daughter"/>
                <a:cs typeface="Architects Daughter"/>
                <a:sym typeface="Architects Daughter"/>
              </a:rPr>
              <a:t>Al fin yo voy a Cerro San Cristóbal. Yo veo el monumento. </a:t>
            </a:r>
          </a:p>
        </p:txBody>
      </p:sp>
      <p:pic>
        <p:nvPicPr>
          <p:cNvPr descr="of Cerro San Cristóbal." id="238" name="Shape 238"/>
          <p:cNvPicPr preferRelativeResize="0"/>
          <p:nvPr/>
        </p:nvPicPr>
        <p:blipFill rotWithShape="1">
          <a:blip r:embed="rId7">
            <a:alphaModFix/>
          </a:blip>
          <a:srcRect b="0" l="25537" r="32760" t="0"/>
          <a:stretch/>
        </p:blipFill>
        <p:spPr>
          <a:xfrm>
            <a:off x="6671675" y="1405674"/>
            <a:ext cx="2019651" cy="3632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/>
        </p:nvSpPr>
        <p:spPr>
          <a:xfrm>
            <a:off x="4156250" y="191650"/>
            <a:ext cx="5154000" cy="28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3000"/>
              <a:t>En el verano yo voy al Yeso Dam. Yo voy de excursión y yo voy de camping. Yo disfruto la naturaleza, también.</a:t>
            </a:r>
          </a:p>
        </p:txBody>
      </p:sp>
      <p:pic>
        <p:nvPicPr>
          <p:cNvPr descr="File:Embalse El Yeso.jpg" id="244" name="Shape 244"/>
          <p:cNvPicPr preferRelativeResize="0"/>
          <p:nvPr/>
        </p:nvPicPr>
        <p:blipFill rotWithShape="1">
          <a:blip r:embed="rId4">
            <a:alphaModFix/>
          </a:blip>
          <a:srcRect b="0" l="209" r="199" t="0"/>
          <a:stretch/>
        </p:blipFill>
        <p:spPr>
          <a:xfrm>
            <a:off x="191675" y="191650"/>
            <a:ext cx="3964575" cy="265397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erial view of El Yeso (right)" id="245" name="Shape 2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45125" y="2481175"/>
            <a:ext cx="3964579" cy="25489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lama" id="246" name="Shape 2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18500" y="2747450"/>
            <a:ext cx="3168374" cy="2112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 txBox="1"/>
          <p:nvPr/>
        </p:nvSpPr>
        <p:spPr>
          <a:xfrm>
            <a:off x="191675" y="149075"/>
            <a:ext cx="5345700" cy="23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3000"/>
              <a:t>En el invierno yo voy al Valle Nevado. Yo esquió y hago snowboard porque hace mucho frío!</a:t>
            </a:r>
          </a:p>
        </p:txBody>
      </p:sp>
      <p:pic>
        <p:nvPicPr>
          <p:cNvPr descr="File:Valle Nevado.jpg" id="252" name="Shape 2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80900" y="2204425"/>
            <a:ext cx="3748350" cy="28112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Valle Nevado" id="253" name="Shape 25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62825" y="0"/>
            <a:ext cx="3591398" cy="23942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kier carving a turn on the" id="254" name="Shape 25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7474" y="2151100"/>
            <a:ext cx="3989971" cy="2619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 txBox="1"/>
          <p:nvPr/>
        </p:nvSpPr>
        <p:spPr>
          <a:xfrm>
            <a:off x="0" y="2837775"/>
            <a:ext cx="5206200" cy="245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3000"/>
              <a:t>En el otoño yo voy al Teatro Municipal, y yo veo una obra de teatro. ¡Es magnífico!</a:t>
            </a:r>
          </a:p>
        </p:txBody>
      </p:sp>
      <p:pic>
        <p:nvPicPr>
          <p:cNvPr descr="Un-Scripted Theater Company" id="260" name="Shape 2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71850" y="2681275"/>
            <a:ext cx="3417126" cy="22780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le:TeatroMunicipal.jpg" id="261" name="Shape 26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94500" y="125250"/>
            <a:ext cx="4240450" cy="31803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le:Teatro Municipal SP.jpg" id="262" name="Shape 26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9550" y="577923"/>
            <a:ext cx="3504427" cy="2451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>
            <p:ph idx="4294967295" type="body"/>
          </p:nvPr>
        </p:nvSpPr>
        <p:spPr>
          <a:xfrm>
            <a:off x="6852600" y="535225"/>
            <a:ext cx="2181599" cy="1219799"/>
          </a:xfrm>
          <a:prstGeom prst="rect">
            <a:avLst/>
          </a:prstGeom>
          <a:solidFill>
            <a:srgbClr val="FFFFFF"/>
          </a:solidFill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3000">
                <a:solidFill>
                  <a:schemeClr val="accent1"/>
                </a:solidFill>
              </a:rPr>
              <a:t>Me llamo Lucía.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3000">
              <a:solidFill>
                <a:schemeClr val="accent1"/>
              </a:solidFill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>
              <a:solidFill>
                <a:schemeClr val="accent1"/>
              </a:solidFill>
            </a:endParaRPr>
          </a:p>
        </p:txBody>
      </p:sp>
      <p:pic>
        <p:nvPicPr>
          <p:cNvPr descr="Pastel De Cumpleaños, Velas," id="69" name="Shape 69"/>
          <p:cNvPicPr preferRelativeResize="0"/>
          <p:nvPr/>
        </p:nvPicPr>
        <p:blipFill rotWithShape="1">
          <a:blip r:embed="rId3">
            <a:alphaModFix/>
          </a:blip>
          <a:srcRect b="-30085" l="5405" r="5396" t="-13180"/>
          <a:stretch/>
        </p:blipFill>
        <p:spPr>
          <a:xfrm>
            <a:off x="4671000" y="710925"/>
            <a:ext cx="2181598" cy="2463601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Shape 70"/>
          <p:cNvSpPr/>
          <p:nvPr/>
        </p:nvSpPr>
        <p:spPr>
          <a:xfrm>
            <a:off x="4586601" y="3174525"/>
            <a:ext cx="1249350" cy="1508079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D93823"/>
                </a:solidFill>
                <a:latin typeface="Berkshire Swash"/>
              </a:rPr>
              <a:t>L</a:t>
            </a:r>
          </a:p>
        </p:txBody>
      </p:sp>
      <p:sp>
        <p:nvSpPr>
          <p:cNvPr id="71" name="Shape 71"/>
          <p:cNvSpPr/>
          <p:nvPr/>
        </p:nvSpPr>
        <p:spPr>
          <a:xfrm>
            <a:off x="5550398" y="3537125"/>
            <a:ext cx="809314" cy="104843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FF9900"/>
                </a:solidFill>
                <a:latin typeface="Bilbo Swash Caps"/>
              </a:rPr>
              <a:t>u</a:t>
            </a:r>
          </a:p>
        </p:txBody>
      </p:sp>
      <p:sp>
        <p:nvSpPr>
          <p:cNvPr id="72" name="Shape 72"/>
          <p:cNvSpPr/>
          <p:nvPr/>
        </p:nvSpPr>
        <p:spPr>
          <a:xfrm>
            <a:off x="6359725" y="3451725"/>
            <a:ext cx="1039325" cy="1133824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FFFF00"/>
                </a:solidFill>
                <a:latin typeface="Bowlby One SC"/>
              </a:rPr>
              <a:t>c</a:t>
            </a:r>
          </a:p>
        </p:txBody>
      </p:sp>
      <p:sp>
        <p:nvSpPr>
          <p:cNvPr id="73" name="Shape 73"/>
          <p:cNvSpPr/>
          <p:nvPr/>
        </p:nvSpPr>
        <p:spPr>
          <a:xfrm>
            <a:off x="7546692" y="3408800"/>
            <a:ext cx="304915" cy="1219663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00FF00"/>
                </a:solidFill>
                <a:latin typeface="Arial"/>
              </a:rPr>
              <a:t>í</a:t>
            </a:r>
          </a:p>
        </p:txBody>
      </p:sp>
      <p:sp>
        <p:nvSpPr>
          <p:cNvPr id="74" name="Shape 74"/>
          <p:cNvSpPr/>
          <p:nvPr/>
        </p:nvSpPr>
        <p:spPr>
          <a:xfrm>
            <a:off x="7851601" y="3537126"/>
            <a:ext cx="1122525" cy="1048424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0000FF"/>
                </a:solidFill>
                <a:latin typeface="Bonbon"/>
              </a:rPr>
              <a:t>a</a:t>
            </a:r>
          </a:p>
        </p:txBody>
      </p:sp>
      <p:pic>
        <p:nvPicPr>
          <p:cNvPr descr="Niña, Estudiante, La Escuela," id="75" name="Shape 75"/>
          <p:cNvPicPr preferRelativeResize="0"/>
          <p:nvPr/>
        </p:nvPicPr>
        <p:blipFill rotWithShape="1">
          <a:blip r:embed="rId4">
            <a:alphaModFix/>
          </a:blip>
          <a:srcRect b="23812" l="1140" r="-1139" t="-1578"/>
          <a:stretch/>
        </p:blipFill>
        <p:spPr>
          <a:xfrm>
            <a:off x="-119275" y="-148112"/>
            <a:ext cx="4784875" cy="5387825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6858000" y="1917000"/>
            <a:ext cx="2181599" cy="1257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36666"/>
              <a:buFont typeface="Arial"/>
              <a:buNone/>
            </a:pPr>
            <a:r>
              <a:rPr lang="en" sz="30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Yo tengo doce años.</a:t>
            </a:r>
          </a:p>
        </p:txBody>
      </p:sp>
      <p:sp>
        <p:nvSpPr>
          <p:cNvPr id="77" name="Shape 77"/>
          <p:cNvSpPr txBox="1"/>
          <p:nvPr/>
        </p:nvSpPr>
        <p:spPr>
          <a:xfrm>
            <a:off x="1852375" y="3757562"/>
            <a:ext cx="1122599" cy="3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600">
                <a:latin typeface="Chewy"/>
                <a:ea typeface="Chewy"/>
                <a:cs typeface="Chewy"/>
                <a:sym typeface="Chewy"/>
              </a:rPr>
              <a:t>Chile</a:t>
            </a:r>
          </a:p>
        </p:txBody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 txBox="1"/>
          <p:nvPr/>
        </p:nvSpPr>
        <p:spPr>
          <a:xfrm>
            <a:off x="166925" y="198225"/>
            <a:ext cx="31509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3000"/>
              <a:t>En la primavera yo voy al océano. Yo veo los animales, especialmente las ballenas que migratorias.</a:t>
            </a:r>
          </a:p>
        </p:txBody>
      </p:sp>
      <p:pic>
        <p:nvPicPr>
          <p:cNvPr descr="Peru–Chile Trench" id="268" name="Shape 2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15250" y="83450"/>
            <a:ext cx="1861199" cy="4872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perm Whale, Fluke, Whale" id="269" name="Shape 26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90424" y="146049"/>
            <a:ext cx="4162800" cy="2775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le:Whale watching Tadoussac" id="270" name="Shape 270"/>
          <p:cNvPicPr preferRelativeResize="0"/>
          <p:nvPr/>
        </p:nvPicPr>
        <p:blipFill rotWithShape="1">
          <a:blip r:embed="rId6">
            <a:alphaModFix/>
          </a:blip>
          <a:srcRect b="6701" l="13956" r="12319" t="19573"/>
          <a:stretch/>
        </p:blipFill>
        <p:spPr>
          <a:xfrm>
            <a:off x="2827950" y="2824989"/>
            <a:ext cx="3150896" cy="2130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Shape 2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92325" y="0"/>
            <a:ext cx="5263900" cy="3947925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Shape 276"/>
          <p:cNvSpPr/>
          <p:nvPr/>
        </p:nvSpPr>
        <p:spPr>
          <a:xfrm>
            <a:off x="2432812" y="3019250"/>
            <a:ext cx="4278368" cy="1238579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000000"/>
                </a:solidFill>
                <a:latin typeface="Ribeye Marrow"/>
              </a:rPr>
              <a:t>¡El fin!</a:t>
            </a:r>
          </a:p>
        </p:txBody>
      </p:sp>
      <p:sp>
        <p:nvSpPr>
          <p:cNvPr id="277" name="Shape 277"/>
          <p:cNvSpPr/>
          <p:nvPr/>
        </p:nvSpPr>
        <p:spPr>
          <a:xfrm>
            <a:off x="1648762" y="4181625"/>
            <a:ext cx="5846473" cy="605099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000000"/>
                </a:solidFill>
                <a:latin typeface="Ribeye Marrow"/>
              </a:rPr>
              <a:t>¡Gracias por ver!</a:t>
            </a:r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Niña, Feliz, Sonriendo" id="82" name="Shape 82"/>
          <p:cNvPicPr preferRelativeResize="0"/>
          <p:nvPr/>
        </p:nvPicPr>
        <p:blipFill rotWithShape="1">
          <a:blip r:embed="rId3">
            <a:alphaModFix/>
          </a:blip>
          <a:srcRect b="42368" l="-7657" r="-3639" t="-34756"/>
          <a:stretch/>
        </p:blipFill>
        <p:spPr>
          <a:xfrm>
            <a:off x="74675" y="141300"/>
            <a:ext cx="5969697" cy="50022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Shape 83"/>
          <p:cNvSpPr txBox="1"/>
          <p:nvPr>
            <p:ph idx="4294967295" type="body"/>
          </p:nvPr>
        </p:nvSpPr>
        <p:spPr>
          <a:xfrm>
            <a:off x="229675" y="2491675"/>
            <a:ext cx="2181599" cy="2463600"/>
          </a:xfrm>
          <a:prstGeom prst="rect">
            <a:avLst/>
          </a:prstGeom>
          <a:solidFill>
            <a:srgbClr val="FFFFFF"/>
          </a:solidFill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>
                <a:solidFill>
                  <a:schemeClr val="accent1"/>
                </a:solidFill>
              </a:rPr>
              <a:t>Mi cumpleaños es el veintinueve de septiembre. </a:t>
            </a:r>
          </a:p>
        </p:txBody>
      </p:sp>
      <p:pic>
        <p:nvPicPr>
          <p:cNvPr descr="Saludo, Feliz Cumpleaños," id="84" name="Shape 84"/>
          <p:cNvPicPr preferRelativeResize="0"/>
          <p:nvPr/>
        </p:nvPicPr>
        <p:blipFill rotWithShape="1">
          <a:blip r:embed="rId4">
            <a:alphaModFix/>
          </a:blip>
          <a:srcRect b="0" l="8464" r="8472" t="0"/>
          <a:stretch/>
        </p:blipFill>
        <p:spPr>
          <a:xfrm>
            <a:off x="6096600" y="76200"/>
            <a:ext cx="2959499" cy="24716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y, Calender, Week, Organizer" id="85" name="Shape 85"/>
          <p:cNvPicPr preferRelativeResize="0"/>
          <p:nvPr/>
        </p:nvPicPr>
        <p:blipFill rotWithShape="1">
          <a:blip r:embed="rId5">
            <a:alphaModFix/>
          </a:blip>
          <a:srcRect b="7243" l="0" r="0" t="7235"/>
          <a:stretch/>
        </p:blipFill>
        <p:spPr>
          <a:xfrm>
            <a:off x="6096598" y="2606700"/>
            <a:ext cx="2959494" cy="2471698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Shape 86"/>
          <p:cNvSpPr txBox="1"/>
          <p:nvPr/>
        </p:nvSpPr>
        <p:spPr>
          <a:xfrm>
            <a:off x="6385500" y="459000"/>
            <a:ext cx="2443499" cy="11744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lnSpc>
                <a:spcPct val="106363"/>
              </a:lnSpc>
              <a:spcBef>
                <a:spcPts val="0"/>
              </a:spcBef>
              <a:buNone/>
            </a:pPr>
            <a:r>
              <a:rPr lang="en" sz="3000">
                <a:solidFill>
                  <a:srgbClr val="212121"/>
                </a:solidFill>
                <a:highlight>
                  <a:srgbClr val="FFFFFF"/>
                </a:highlight>
              </a:rPr>
              <a:t>¡Feliz Cumpleaños!</a:t>
            </a:r>
          </a:p>
          <a:p>
            <a:pPr lvl="0" rtl="0">
              <a:lnSpc>
                <a:spcPct val="106363"/>
              </a:lnSpc>
              <a:spcBef>
                <a:spcPts val="0"/>
              </a:spcBef>
              <a:buClr>
                <a:schemeClr val="dk2"/>
              </a:buClr>
              <a:buFont typeface="Arial"/>
              <a:buNone/>
            </a:pPr>
            <a:r>
              <a:t/>
            </a:r>
            <a:endParaRPr sz="100">
              <a:solidFill>
                <a:srgbClr val="212121"/>
              </a:solidFill>
              <a:highlight>
                <a:srgbClr val="FFFFFF"/>
              </a:highlight>
            </a:endParaRPr>
          </a:p>
        </p:txBody>
      </p:sp>
      <p:pic>
        <p:nvPicPr>
          <p:cNvPr descr="Sombrero, Cumpleaños" id="87" name="Shape 8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52162">
            <a:off x="2967646" y="-366436"/>
            <a:ext cx="2102430" cy="3330574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 txBox="1"/>
          <p:nvPr/>
        </p:nvSpPr>
        <p:spPr>
          <a:xfrm rot="1006653">
            <a:off x="3310109" y="1335461"/>
            <a:ext cx="1282492" cy="13307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7200">
                <a:latin typeface="Berkshire Swash"/>
                <a:ea typeface="Berkshire Swash"/>
                <a:cs typeface="Berkshire Swash"/>
                <a:sym typeface="Berkshire Swash"/>
              </a:rPr>
              <a:t>12</a:t>
            </a:r>
          </a:p>
        </p:txBody>
      </p:sp>
      <p:sp>
        <p:nvSpPr>
          <p:cNvPr id="89" name="Shape 89"/>
          <p:cNvSpPr txBox="1"/>
          <p:nvPr/>
        </p:nvSpPr>
        <p:spPr>
          <a:xfrm>
            <a:off x="6453000" y="2439600"/>
            <a:ext cx="2375999" cy="2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lnSpc>
                <a:spcPct val="115000"/>
              </a:lnSpc>
              <a:spcBef>
                <a:spcPts val="0"/>
              </a:spcBef>
              <a:buClr>
                <a:schemeClr val="dk2"/>
              </a:buClr>
              <a:buSzPct val="45833"/>
              <a:buFont typeface="Arial"/>
              <a:buNone/>
            </a:pPr>
            <a:r>
              <a:rPr lang="en" sz="2400">
                <a:solidFill>
                  <a:srgbClr val="212121"/>
                </a:solidFill>
              </a:rPr>
              <a:t>septiembre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0" name="Shape 90"/>
          <p:cNvSpPr txBox="1"/>
          <p:nvPr/>
        </p:nvSpPr>
        <p:spPr>
          <a:xfrm>
            <a:off x="6979500" y="3515700"/>
            <a:ext cx="742500" cy="6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/>
              <a:t>29</a:t>
            </a:r>
          </a:p>
        </p:txBody>
      </p:sp>
      <p:pic>
        <p:nvPicPr>
          <p:cNvPr descr="Chile, Flag, Hand, National," id="91" name="Shape 9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5400000">
            <a:off x="-71874" y="392525"/>
            <a:ext cx="2567774" cy="1677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ile:Flag of Chile (WFB 2004)." id="96" name="Shape 96"/>
          <p:cNvPicPr preferRelativeResize="0"/>
          <p:nvPr/>
        </p:nvPicPr>
        <p:blipFill rotWithShape="1">
          <a:blip r:embed="rId3">
            <a:alphaModFix/>
          </a:blip>
          <a:srcRect b="0" l="3199" r="16621" t="3091"/>
          <a:stretch/>
        </p:blipFill>
        <p:spPr>
          <a:xfrm>
            <a:off x="59000" y="78875"/>
            <a:ext cx="2959493" cy="2471696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 txBox="1"/>
          <p:nvPr/>
        </p:nvSpPr>
        <p:spPr>
          <a:xfrm>
            <a:off x="59000" y="2646000"/>
            <a:ext cx="2959500" cy="2415899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Yo vivo en Chilé.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Mi dirección es Calle Buena Suerte 8 Santiago.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</a:pPr>
            <a:r>
              <a:t/>
            </a:r>
            <a:endParaRPr sz="2400">
              <a:solidFill>
                <a:schemeClr val="accen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descr="Template:Location map Chile/" id="98" name="Shape 98"/>
          <p:cNvPicPr preferRelativeResize="0"/>
          <p:nvPr/>
        </p:nvPicPr>
        <p:blipFill rotWithShape="1">
          <a:blip r:embed="rId4">
            <a:alphaModFix/>
          </a:blip>
          <a:srcRect b="2089" l="0" r="0" t="2079"/>
          <a:stretch/>
        </p:blipFill>
        <p:spPr>
          <a:xfrm>
            <a:off x="3050237" y="78875"/>
            <a:ext cx="2994849" cy="49857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 Construcción De, Casa," id="99" name="Shape 9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14100" y="2092275"/>
            <a:ext cx="267124" cy="23207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0" name="Shape 100"/>
          <p:cNvCxnSpPr>
            <a:endCxn id="99" idx="1"/>
          </p:cNvCxnSpPr>
          <p:nvPr/>
        </p:nvCxnSpPr>
        <p:spPr>
          <a:xfrm>
            <a:off x="3854600" y="1828812"/>
            <a:ext cx="559500" cy="37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lg" w="lg" type="none"/>
            <a:tailEnd len="lg" w="lg" type="triangle"/>
          </a:ln>
        </p:spPr>
      </p:cxnSp>
      <p:pic>
        <p:nvPicPr>
          <p:cNvPr id="101" name="Shape 10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10000" y="78875"/>
            <a:ext cx="2743200" cy="15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Shape 102"/>
          <p:cNvSpPr txBox="1"/>
          <p:nvPr/>
        </p:nvSpPr>
        <p:spPr>
          <a:xfrm>
            <a:off x="6210000" y="1322225"/>
            <a:ext cx="2743199" cy="232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Islandia Pascua</a:t>
            </a:r>
          </a:p>
        </p:txBody>
      </p:sp>
      <p:pic>
        <p:nvPicPr>
          <p:cNvPr id="103" name="Shape 10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10000" y="3252150"/>
            <a:ext cx="2743199" cy="180975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Shape 104"/>
          <p:cNvSpPr txBox="1"/>
          <p:nvPr/>
        </p:nvSpPr>
        <p:spPr>
          <a:xfrm>
            <a:off x="6468300" y="4721700"/>
            <a:ext cx="2675700" cy="232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>
                <a:solidFill>
                  <a:schemeClr val="accent1"/>
                </a:solidFill>
                <a:highlight>
                  <a:srgbClr val="FFFFFF"/>
                </a:highlight>
              </a:rPr>
              <a:t>Cerro San Cristobal</a:t>
            </a:r>
          </a:p>
        </p:txBody>
      </p:sp>
      <p:pic>
        <p:nvPicPr>
          <p:cNvPr id="105" name="Shape 10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210000" y="1689325"/>
            <a:ext cx="2743199" cy="1495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Shape 106"/>
          <p:cNvSpPr txBox="1"/>
          <p:nvPr/>
        </p:nvSpPr>
        <p:spPr>
          <a:xfrm>
            <a:off x="6421200" y="2876350"/>
            <a:ext cx="2608200" cy="232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2"/>
              </a:buClr>
              <a:buSzPct val="61111"/>
              <a:buFont typeface="Arial"/>
              <a:buNone/>
            </a:pPr>
            <a:r>
              <a:rPr lang="en" sz="1800">
                <a:solidFill>
                  <a:schemeClr val="accent1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Parque Nacional Lauca</a:t>
            </a:r>
          </a:p>
        </p:txBody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llustration of a telephone" id="111" name="Shape 111"/>
          <p:cNvPicPr preferRelativeResize="0"/>
          <p:nvPr/>
        </p:nvPicPr>
        <p:blipFill rotWithShape="1">
          <a:blip r:embed="rId3">
            <a:alphaModFix/>
          </a:blip>
          <a:srcRect b="-26010" l="0" r="0" t="-26010"/>
          <a:stretch/>
        </p:blipFill>
        <p:spPr>
          <a:xfrm>
            <a:off x="3097087" y="675000"/>
            <a:ext cx="2959501" cy="439784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le:Moai at Rano Raraku" id="112" name="Shape 112"/>
          <p:cNvPicPr preferRelativeResize="0"/>
          <p:nvPr/>
        </p:nvPicPr>
        <p:blipFill rotWithShape="1">
          <a:blip r:embed="rId4">
            <a:alphaModFix/>
          </a:blip>
          <a:srcRect b="16548" l="18198" r="10265" t="2845"/>
          <a:stretch/>
        </p:blipFill>
        <p:spPr>
          <a:xfrm>
            <a:off x="6102449" y="70650"/>
            <a:ext cx="2959500" cy="5002193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Shape 113"/>
          <p:cNvSpPr txBox="1"/>
          <p:nvPr/>
        </p:nvSpPr>
        <p:spPr>
          <a:xfrm>
            <a:off x="108000" y="162000"/>
            <a:ext cx="5943599" cy="51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>
                <a:solidFill>
                  <a:schemeClr val="accent1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Mi número de teléfono es 123-456-7890.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accent1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accent1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descr="Hablar, Teléfono, La" id="114" name="Shape 114"/>
          <p:cNvPicPr preferRelativeResize="0"/>
          <p:nvPr/>
        </p:nvPicPr>
        <p:blipFill rotWithShape="1">
          <a:blip r:embed="rId5">
            <a:alphaModFix/>
          </a:blip>
          <a:srcRect b="0" l="42672" r="12956" t="0"/>
          <a:stretch/>
        </p:blipFill>
        <p:spPr>
          <a:xfrm>
            <a:off x="91712" y="675000"/>
            <a:ext cx="2959502" cy="439784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le:Red Phone Font-Awesome." id="115" name="Shape 115"/>
          <p:cNvPicPr preferRelativeResize="0"/>
          <p:nvPr/>
        </p:nvPicPr>
        <p:blipFill rotWithShape="1">
          <a:blip r:embed="rId6">
            <a:alphaModFix/>
          </a:blip>
          <a:srcRect b="4296" l="0" r="0" t="4296"/>
          <a:stretch/>
        </p:blipFill>
        <p:spPr>
          <a:xfrm rot="-7111312">
            <a:off x="7716831" y="1730750"/>
            <a:ext cx="1840150" cy="168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Shape 116"/>
          <p:cNvSpPr/>
          <p:nvPr/>
        </p:nvSpPr>
        <p:spPr>
          <a:xfrm>
            <a:off x="6194325" y="495550"/>
            <a:ext cx="1415699" cy="1073699"/>
          </a:xfrm>
          <a:prstGeom prst="wedgeEllipseCallout">
            <a:avLst>
              <a:gd fmla="val 32509" name="adj1"/>
              <a:gd fmla="val 153292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/>
              <a:t>¡Hola!</a:t>
            </a:r>
          </a:p>
        </p:txBody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A4C2F4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idx="4294967295" type="body"/>
          </p:nvPr>
        </p:nvSpPr>
        <p:spPr>
          <a:xfrm>
            <a:off x="6964300" y="91425"/>
            <a:ext cx="2069999" cy="3089100"/>
          </a:xfrm>
          <a:prstGeom prst="rect">
            <a:avLst/>
          </a:prstGeom>
          <a:solidFill>
            <a:srgbClr val="FFFFFF"/>
          </a:solidFill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800">
                <a:solidFill>
                  <a:schemeClr val="accent1"/>
                </a:solidFill>
              </a:rPr>
              <a:t>Me gusta la clase de arte, porque es muy, muy divertida! 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3000">
              <a:solidFill>
                <a:schemeClr val="accent1"/>
              </a:solidFill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>
              <a:solidFill>
                <a:schemeClr val="accent1"/>
              </a:solidFill>
            </a:endParaRPr>
          </a:p>
        </p:txBody>
      </p:sp>
      <p:pic>
        <p:nvPicPr>
          <p:cNvPr descr="File:Chile - Puerto Montt 28" id="122" name="Shape 122"/>
          <p:cNvPicPr preferRelativeResize="0"/>
          <p:nvPr/>
        </p:nvPicPr>
        <p:blipFill rotWithShape="1">
          <a:blip r:embed="rId3">
            <a:alphaModFix/>
          </a:blip>
          <a:srcRect b="23655" l="16237" r="8901" t="30016"/>
          <a:stretch/>
        </p:blipFill>
        <p:spPr>
          <a:xfrm>
            <a:off x="4733500" y="3292325"/>
            <a:ext cx="4300701" cy="17744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temporary Art Museum of" id="123" name="Shape 123"/>
          <p:cNvPicPr preferRelativeResize="0"/>
          <p:nvPr/>
        </p:nvPicPr>
        <p:blipFill rotWithShape="1">
          <a:blip r:embed="rId4">
            <a:alphaModFix/>
          </a:blip>
          <a:srcRect b="0" l="16772" r="16772" t="0"/>
          <a:stretch/>
        </p:blipFill>
        <p:spPr>
          <a:xfrm>
            <a:off x="134712" y="91423"/>
            <a:ext cx="4405523" cy="49606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f Pre-Columbian Art," id="124" name="Shape 124"/>
          <p:cNvPicPr preferRelativeResize="0"/>
          <p:nvPr/>
        </p:nvPicPr>
        <p:blipFill rotWithShape="1">
          <a:blip r:embed="rId5">
            <a:alphaModFix/>
          </a:blip>
          <a:srcRect b="0" l="35824" r="14706" t="0"/>
          <a:stretch/>
        </p:blipFill>
        <p:spPr>
          <a:xfrm>
            <a:off x="4733500" y="91425"/>
            <a:ext cx="2037520" cy="3089099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Shape 125"/>
          <p:cNvSpPr txBox="1"/>
          <p:nvPr/>
        </p:nvSpPr>
        <p:spPr>
          <a:xfrm>
            <a:off x="67225" y="3781325"/>
            <a:ext cx="2983499" cy="10934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2400">
                <a:highlight>
                  <a:srgbClr val="FFFFFF"/>
                </a:highlight>
              </a:rPr>
              <a:t>Museo de Arte Contemporáneo de Santiago , Chile</a:t>
            </a:r>
          </a:p>
        </p:txBody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A4C2F4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Shape 1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2875699" y="646225"/>
            <a:ext cx="1630250" cy="174127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Shape 131"/>
          <p:cNvSpPr txBox="1"/>
          <p:nvPr>
            <p:ph idx="4294967295" type="body"/>
          </p:nvPr>
        </p:nvSpPr>
        <p:spPr>
          <a:xfrm>
            <a:off x="229675" y="2387500"/>
            <a:ext cx="2181599" cy="2567699"/>
          </a:xfrm>
          <a:prstGeom prst="rect">
            <a:avLst/>
          </a:prstGeom>
          <a:solidFill>
            <a:srgbClr val="FFFFFF"/>
          </a:solidFill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>
                <a:solidFill>
                  <a:schemeClr val="accent1"/>
                </a:solidFill>
              </a:rPr>
              <a:t>Me gusta leer libros por la tarde. ¡Me gusta leer libros de fantasía!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chemeClr val="accent1"/>
              </a:solidFill>
            </a:endParaRPr>
          </a:p>
        </p:txBody>
      </p:sp>
      <p:sp>
        <p:nvSpPr>
          <p:cNvPr id="132" name="Shape 132"/>
          <p:cNvSpPr txBox="1"/>
          <p:nvPr/>
        </p:nvSpPr>
        <p:spPr>
          <a:xfrm>
            <a:off x="1105000" y="789275"/>
            <a:ext cx="2078399" cy="9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33" name="Shape 1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71823" y="1710275"/>
            <a:ext cx="2302849" cy="3247349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Shape 134"/>
          <p:cNvSpPr/>
          <p:nvPr/>
        </p:nvSpPr>
        <p:spPr>
          <a:xfrm>
            <a:off x="83500" y="0"/>
            <a:ext cx="2841000" cy="2236200"/>
          </a:xfrm>
          <a:prstGeom prst="cloudCallout">
            <a:avLst>
              <a:gd fmla="val 49854" name="adj1"/>
              <a:gd fmla="val 45887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/>
              <a:t>¡Hola! Me llamo Isabel Allende. Yo soy un autor, y yo vivo en Chile.</a:t>
            </a:r>
          </a:p>
        </p:txBody>
      </p:sp>
      <p:pic>
        <p:nvPicPr>
          <p:cNvPr descr="Niña, Los Libros, La Escuela," id="135" name="Shape 1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70362" y="1908575"/>
            <a:ext cx="1524525" cy="30490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re Ball Clip Art" id="136" name="Shape 136" title="Fire Ball Clip Art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5400000">
            <a:off x="4874038" y="278138"/>
            <a:ext cx="606174" cy="134235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Shape 137"/>
          <p:cNvSpPr/>
          <p:nvPr/>
        </p:nvSpPr>
        <p:spPr>
          <a:xfrm>
            <a:off x="4449900" y="488800"/>
            <a:ext cx="1717956" cy="921024"/>
          </a:xfrm>
          <a:prstGeom prst="cloud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¡Viva Chile!</a:t>
            </a:r>
          </a:p>
        </p:txBody>
      </p:sp>
      <p:sp>
        <p:nvSpPr>
          <p:cNvPr id="138" name="Shape 138"/>
          <p:cNvSpPr txBox="1"/>
          <p:nvPr/>
        </p:nvSpPr>
        <p:spPr>
          <a:xfrm>
            <a:off x="7549325" y="1552525"/>
            <a:ext cx="6826500" cy="7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Adulto, Libro, La Educación," id="139" name="Shape 139"/>
          <p:cNvPicPr preferRelativeResize="0"/>
          <p:nvPr/>
        </p:nvPicPr>
        <p:blipFill rotWithShape="1">
          <a:blip r:embed="rId7">
            <a:alphaModFix/>
          </a:blip>
          <a:srcRect b="0" l="12930" r="12930" t="4379"/>
          <a:stretch/>
        </p:blipFill>
        <p:spPr>
          <a:xfrm>
            <a:off x="6531600" y="112600"/>
            <a:ext cx="2542424" cy="491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A4C2F4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Shape 144"/>
          <p:cNvPicPr preferRelativeResize="0"/>
          <p:nvPr/>
        </p:nvPicPr>
        <p:blipFill rotWithShape="1">
          <a:blip r:embed="rId3">
            <a:alphaModFix/>
          </a:blip>
          <a:srcRect b="10339" l="4536" r="9219" t="14137"/>
          <a:stretch/>
        </p:blipFill>
        <p:spPr>
          <a:xfrm>
            <a:off x="3111675" y="78875"/>
            <a:ext cx="2994900" cy="230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Shape 145"/>
          <p:cNvPicPr preferRelativeResize="0"/>
          <p:nvPr/>
        </p:nvPicPr>
        <p:blipFill rotWithShape="1">
          <a:blip r:embed="rId4">
            <a:alphaModFix/>
          </a:blip>
          <a:srcRect b="26775" l="8290" r="2471" t="41669"/>
          <a:stretch/>
        </p:blipFill>
        <p:spPr>
          <a:xfrm>
            <a:off x="6209975" y="71641"/>
            <a:ext cx="2743200" cy="1495424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Shape 146"/>
          <p:cNvSpPr txBox="1"/>
          <p:nvPr/>
        </p:nvSpPr>
        <p:spPr>
          <a:xfrm>
            <a:off x="59000" y="2646000"/>
            <a:ext cx="2959500" cy="2415899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7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Me gusta ver muchos diferentes programas de tele!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</a:pPr>
            <a:r>
              <a:t/>
            </a:r>
            <a:endParaRPr sz="2400">
              <a:solidFill>
                <a:schemeClr val="accen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47" name="Shape 147"/>
          <p:cNvSpPr txBox="1"/>
          <p:nvPr/>
        </p:nvSpPr>
        <p:spPr>
          <a:xfrm>
            <a:off x="6084150" y="1334875"/>
            <a:ext cx="2994900" cy="232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13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Gravity Falls: Un verano de misterios</a:t>
            </a:r>
          </a:p>
        </p:txBody>
      </p:sp>
      <p:pic>
        <p:nvPicPr>
          <p:cNvPr descr="Télé Génériques G" id="148" name="Shape 1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337" y="78875"/>
            <a:ext cx="2994824" cy="247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Shape 149"/>
          <p:cNvPicPr preferRelativeResize="0"/>
          <p:nvPr/>
        </p:nvPicPr>
        <p:blipFill rotWithShape="1">
          <a:blip r:embed="rId6">
            <a:alphaModFix/>
          </a:blip>
          <a:srcRect b="7469" l="11341" r="11349" t="17606"/>
          <a:stretch/>
        </p:blipFill>
        <p:spPr>
          <a:xfrm>
            <a:off x="6209975" y="1720250"/>
            <a:ext cx="2743199" cy="1495425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Shape 150"/>
          <p:cNvSpPr txBox="1"/>
          <p:nvPr/>
        </p:nvSpPr>
        <p:spPr>
          <a:xfrm>
            <a:off x="6714150" y="2926975"/>
            <a:ext cx="1734899" cy="232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2"/>
              </a:buClr>
              <a:buSzPct val="61111"/>
              <a:buFont typeface="Arial"/>
              <a:buNone/>
            </a:pPr>
            <a:r>
              <a:rPr lang="en" sz="1800">
                <a:solidFill>
                  <a:schemeClr val="accent1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Phineas y Ferb</a:t>
            </a:r>
          </a:p>
        </p:txBody>
      </p:sp>
      <p:pic>
        <p:nvPicPr>
          <p:cNvPr descr="Fish Hooks by yessilneth99" id="151" name="Shape 151"/>
          <p:cNvPicPr preferRelativeResize="0"/>
          <p:nvPr/>
        </p:nvPicPr>
        <p:blipFill rotWithShape="1">
          <a:blip r:embed="rId7">
            <a:alphaModFix/>
          </a:blip>
          <a:srcRect b="11521" l="11217" r="11209" t="24645"/>
          <a:stretch/>
        </p:blipFill>
        <p:spPr>
          <a:xfrm>
            <a:off x="6227625" y="3368850"/>
            <a:ext cx="2743200" cy="1693049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Shape 152"/>
          <p:cNvSpPr txBox="1"/>
          <p:nvPr/>
        </p:nvSpPr>
        <p:spPr>
          <a:xfrm>
            <a:off x="6997325" y="4753500"/>
            <a:ext cx="1168499" cy="232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accent1"/>
                </a:solidFill>
                <a:highlight>
                  <a:srgbClr val="FFFFFF"/>
                </a:highlight>
              </a:rPr>
              <a:t>Anzuelos</a:t>
            </a:r>
          </a:p>
        </p:txBody>
      </p:sp>
      <p:sp>
        <p:nvSpPr>
          <p:cNvPr id="153" name="Shape 153"/>
          <p:cNvSpPr txBox="1"/>
          <p:nvPr/>
        </p:nvSpPr>
        <p:spPr>
          <a:xfrm rot="327">
            <a:off x="2994600" y="183899"/>
            <a:ext cx="3154799" cy="10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dk2"/>
              </a:buClr>
              <a:buFont typeface="Arial"/>
              <a:buNone/>
            </a:pPr>
            <a:r>
              <a:t/>
            </a:r>
            <a:endParaRPr i="1" sz="4150">
              <a:solidFill>
                <a:schemeClr val="dk2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2400">
              <a:latin typeface="Architects Daughter"/>
              <a:ea typeface="Architects Daughter"/>
              <a:cs typeface="Architects Daughter"/>
              <a:sym typeface="Architects Daughter"/>
            </a:endParaRPr>
          </a:p>
        </p:txBody>
      </p:sp>
      <p:pic>
        <p:nvPicPr>
          <p:cNvPr id="154" name="Shape 154"/>
          <p:cNvPicPr preferRelativeResize="0"/>
          <p:nvPr/>
        </p:nvPicPr>
        <p:blipFill rotWithShape="1">
          <a:blip r:embed="rId8">
            <a:alphaModFix/>
          </a:blip>
          <a:srcRect b="7337" l="0" r="0" t="7345"/>
          <a:stretch/>
        </p:blipFill>
        <p:spPr>
          <a:xfrm>
            <a:off x="3111675" y="2550575"/>
            <a:ext cx="2959499" cy="2493099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Shape 155"/>
          <p:cNvSpPr txBox="1"/>
          <p:nvPr/>
        </p:nvSpPr>
        <p:spPr>
          <a:xfrm rot="474">
            <a:off x="3485250" y="2034787"/>
            <a:ext cx="2173500" cy="3509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>
                <a:highlight>
                  <a:srgbClr val="F3F3F3"/>
                </a:highlight>
              </a:rPr>
              <a:t>Plaza Sésamo</a:t>
            </a:r>
          </a:p>
        </p:txBody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4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4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A4C2F4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all, chile, commercial, flags, football, game, private, soccer ..." id="160" name="Shape 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675" y="-12"/>
            <a:ext cx="2181599" cy="2247525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Shape 161"/>
          <p:cNvSpPr txBox="1"/>
          <p:nvPr/>
        </p:nvSpPr>
        <p:spPr>
          <a:xfrm>
            <a:off x="146943" y="70222"/>
            <a:ext cx="1422899" cy="13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2" name="Shape 162"/>
          <p:cNvSpPr txBox="1"/>
          <p:nvPr>
            <p:ph idx="4294967295" type="body"/>
          </p:nvPr>
        </p:nvSpPr>
        <p:spPr>
          <a:xfrm>
            <a:off x="74675" y="2064375"/>
            <a:ext cx="2181599" cy="3005100"/>
          </a:xfrm>
          <a:prstGeom prst="rect">
            <a:avLst/>
          </a:prstGeom>
          <a:solidFill>
            <a:srgbClr val="FFFFFF"/>
          </a:solidFill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>
                <a:solidFill>
                  <a:schemeClr val="accent1"/>
                </a:solidFill>
              </a:rPr>
              <a:t>Yo soy inteligente, atlética, y simpática. Yo no soy ni perezosa ni antipática.</a:t>
            </a:r>
          </a:p>
        </p:txBody>
      </p:sp>
      <p:pic>
        <p:nvPicPr>
          <p:cNvPr descr="&lt;b&gt;brain&lt;/b&gt;_-_mechanical clipart - &lt;b&gt;brain&lt;/b&gt;_-_mechanical &lt;b&gt;clip&lt;/b&gt; &lt;b&gt;art&lt;/b&gt;" id="163" name="Shape 1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65100" y="70225"/>
            <a:ext cx="2181600" cy="30051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lag of Chile.svg" id="164" name="Shape 16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74075" y="3102375"/>
            <a:ext cx="2181599" cy="1939199"/>
          </a:xfrm>
          <a:prstGeom prst="heart">
            <a:avLst/>
          </a:prstGeom>
          <a:noFill/>
          <a:ln>
            <a:noFill/>
          </a:ln>
        </p:spPr>
      </p:pic>
      <p:sp>
        <p:nvSpPr>
          <p:cNvPr id="165" name="Shape 165"/>
          <p:cNvSpPr txBox="1"/>
          <p:nvPr/>
        </p:nvSpPr>
        <p:spPr>
          <a:xfrm rot="-621432">
            <a:off x="2457622" y="3627584"/>
            <a:ext cx="2349482" cy="34187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400"/>
              <a:t>Simpática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3400"/>
          </a:p>
        </p:txBody>
      </p:sp>
      <p:sp>
        <p:nvSpPr>
          <p:cNvPr id="166" name="Shape 166"/>
          <p:cNvSpPr txBox="1"/>
          <p:nvPr/>
        </p:nvSpPr>
        <p:spPr>
          <a:xfrm>
            <a:off x="6864325" y="84175"/>
            <a:ext cx="2197500" cy="2321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>
                <a:solidFill>
                  <a:schemeClr val="accen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Yo soy alta. Mi pelo es marrón, y mis ojos son marrones, tambien.</a:t>
            </a:r>
            <a:r>
              <a:rPr lang="en" sz="2400"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</a:p>
        </p:txBody>
      </p:sp>
      <p:pic>
        <p:nvPicPr>
          <p:cNvPr descr="File:Cartoon of girl.png" id="167" name="Shape 167"/>
          <p:cNvPicPr preferRelativeResize="0"/>
          <p:nvPr/>
        </p:nvPicPr>
        <p:blipFill rotWithShape="1">
          <a:blip r:embed="rId6">
            <a:alphaModFix/>
          </a:blip>
          <a:srcRect b="0" l="22392" r="22398" t="0"/>
          <a:stretch/>
        </p:blipFill>
        <p:spPr>
          <a:xfrm>
            <a:off x="4673475" y="84175"/>
            <a:ext cx="2097950" cy="49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Shape 168"/>
          <p:cNvSpPr txBox="1"/>
          <p:nvPr/>
        </p:nvSpPr>
        <p:spPr>
          <a:xfrm>
            <a:off x="6567016" y="-265963"/>
            <a:ext cx="1376700" cy="162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Brown, Brown Eyes, Iris, Gene," id="169" name="Shape 169"/>
          <p:cNvPicPr preferRelativeResize="0"/>
          <p:nvPr/>
        </p:nvPicPr>
        <p:blipFill rotWithShape="1">
          <a:blip r:embed="rId7">
            <a:alphaModFix/>
          </a:blip>
          <a:srcRect b="5262" l="26637" r="0" t="20619"/>
          <a:stretch/>
        </p:blipFill>
        <p:spPr>
          <a:xfrm>
            <a:off x="6864325" y="2494975"/>
            <a:ext cx="2197500" cy="254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Shape 170"/>
          <p:cNvSpPr txBox="1"/>
          <p:nvPr/>
        </p:nvSpPr>
        <p:spPr>
          <a:xfrm rot="226578">
            <a:off x="5623213" y="4597363"/>
            <a:ext cx="1785576" cy="32950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¡Muy alta!</a:t>
            </a:r>
          </a:p>
        </p:txBody>
      </p:sp>
      <p:sp>
        <p:nvSpPr>
          <p:cNvPr id="171" name="Shape 171"/>
          <p:cNvSpPr txBox="1"/>
          <p:nvPr/>
        </p:nvSpPr>
        <p:spPr>
          <a:xfrm rot="-419390">
            <a:off x="4660711" y="238309"/>
            <a:ext cx="1309028" cy="16473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¡Marrón pelo!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oral">
  <a:themeElements>
    <a:clrScheme name="Coral">
      <a:dk1>
        <a:srgbClr val="F55E61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